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8" r:id="rId7"/>
    <p:sldId id="266" r:id="rId8"/>
    <p:sldId id="269" r:id="rId9"/>
    <p:sldId id="264" r:id="rId10"/>
    <p:sldId id="271" r:id="rId11"/>
    <p:sldId id="272" r:id="rId12"/>
    <p:sldId id="27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59" autoAdjust="0"/>
  </p:normalViewPr>
  <p:slideViewPr>
    <p:cSldViewPr>
      <p:cViewPr varScale="1">
        <p:scale>
          <a:sx n="60" d="100"/>
          <a:sy n="60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BE439-2D2F-4954-A01D-C4C7FEF8C7E2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A4A1F-BF6D-49A2-B726-1E5FF5208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A4A1F-BF6D-49A2-B726-1E5FF52089B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karanda140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57158" y="2"/>
            <a:ext cx="4286280" cy="857230"/>
          </a:xfrm>
          <a:prstGeom prst="rect">
            <a:avLst/>
          </a:prstGeom>
        </p:spPr>
      </p:pic>
      <p:pic>
        <p:nvPicPr>
          <p:cNvPr id="12" name="Рисунок 11" descr="karanda140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flipH="1">
            <a:off x="4357686" y="1"/>
            <a:ext cx="4500594" cy="8572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ashesamodelkino.ru/blog/43446245854/Ah,-eta-milaya-prischepk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unveter.ru/uploads/posts/2013-07/1372683600_pencil2b.gif" TargetMode="External"/><Relationship Id="rId3" Type="http://schemas.openxmlformats.org/officeDocument/2006/relationships/hyperlink" Target="http://www.liveinternet.ru/users/ladyinred11/post260788825/" TargetMode="External"/><Relationship Id="rId7" Type="http://schemas.openxmlformats.org/officeDocument/2006/relationships/hyperlink" Target="http://sunveter.ru/animacija/shkola/180-dva-karandasha.html" TargetMode="External"/><Relationship Id="rId2" Type="http://schemas.openxmlformats.org/officeDocument/2006/relationships/hyperlink" Target="http://allforchildren.ru/pictures/showimg/mult/mult72gif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dou12.68edu.ru/Kartinki/karandashi.png" TargetMode="External"/><Relationship Id="rId5" Type="http://schemas.openxmlformats.org/officeDocument/2006/relationships/hyperlink" Target="http://img-fotki.yandex.ru/get/6106/56602522.23/0_76c50_30e821fb_XL" TargetMode="External"/><Relationship Id="rId4" Type="http://schemas.openxmlformats.org/officeDocument/2006/relationships/hyperlink" Target="http://lenagold.narod.ru/fon/clipart/k/kar/karanda140.png" TargetMode="External"/><Relationship Id="rId9" Type="http://schemas.openxmlformats.org/officeDocument/2006/relationships/hyperlink" Target="http://sunveter.ru/uploads/posts/2013-07/1372854861_pencil4b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755576" y="3200400"/>
            <a:ext cx="6940624" cy="160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Воспитатель высшей категории МБДОУ №1 «</a:t>
            </a:r>
            <a:r>
              <a:rPr kumimoji="0" lang="ru-RU" sz="2400" b="1" i="0" u="none" strike="noStrike" kern="0" normalizeH="0" baseline="0" noProof="0" dirty="0" err="1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Аленушка</a:t>
            </a:r>
            <a:r>
              <a:rPr kumimoji="0" lang="ru-RU" sz="2400" b="1" i="0" u="none" strike="noStrike" kern="0" normalizeH="0" baseline="0" noProof="0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kern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Деревянко </a:t>
            </a:r>
            <a:r>
              <a:rPr lang="ru-RU" sz="2400" b="1" kern="0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Ольга Александровна</a:t>
            </a:r>
            <a:endParaRPr kumimoji="0" lang="ru-RU" sz="2400" b="1" i="0" u="none" strike="noStrike" kern="0" normalizeH="0" baseline="0" noProof="0" dirty="0" smtClean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kern="0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Константиновск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b="1" i="0" u="none" strike="noStrike" kern="0" normalizeH="0" baseline="0" noProof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229600" cy="2520280"/>
          </a:xfrm>
        </p:spPr>
        <p:txBody>
          <a:bodyPr>
            <a:noAutofit/>
          </a:bodyPr>
          <a:lstStyle/>
          <a:p>
            <a:r>
              <a:rPr lang="ru-RU" sz="4400" b="1" u="sng" dirty="0" smtClean="0">
                <a:solidFill>
                  <a:srgbClr val="00B0F0"/>
                </a:solidFill>
                <a:hlinkClick r:id="rId3"/>
              </a:rPr>
              <a:t>Ах, эта милая прищепка</a:t>
            </a:r>
            <a:br>
              <a:rPr lang="ru-RU" sz="4400" b="1" u="sng" dirty="0" smtClean="0">
                <a:solidFill>
                  <a:srgbClr val="00B0F0"/>
                </a:solidFill>
                <a:hlinkClick r:id="rId3"/>
              </a:rPr>
            </a:br>
            <a:r>
              <a:rPr lang="ru-RU" sz="2400" b="1" u="sng" dirty="0" smtClean="0">
                <a:solidFill>
                  <a:srgbClr val="00B0F0"/>
                </a:solidFill>
                <a:hlinkClick r:id="rId3"/>
              </a:rPr>
              <a:t>( мини – проект по изготовлению </a:t>
            </a:r>
            <a:r>
              <a:rPr lang="ru-RU" sz="2400" b="1" u="sng" dirty="0" err="1" smtClean="0">
                <a:solidFill>
                  <a:srgbClr val="00B0F0"/>
                </a:solidFill>
                <a:hlinkClick r:id="rId3"/>
              </a:rPr>
              <a:t>карандашницы</a:t>
            </a:r>
            <a:r>
              <a:rPr lang="ru-RU" sz="2400" b="1" u="sng" dirty="0" smtClean="0">
                <a:solidFill>
                  <a:srgbClr val="00B0F0"/>
                </a:solidFill>
                <a:hlinkClick r:id="rId3"/>
              </a:rPr>
              <a:t> из прищепок) </a:t>
            </a:r>
            <a:r>
              <a:rPr lang="ru-RU" sz="2400" b="1" dirty="0" smtClean="0">
                <a:solidFill>
                  <a:srgbClr val="00B0F0"/>
                </a:solidFill>
              </a:rPr>
              <a:t/>
            </a:r>
            <a:br>
              <a:rPr lang="ru-RU" sz="2400" b="1" dirty="0" smtClean="0">
                <a:solidFill>
                  <a:srgbClr val="00B0F0"/>
                </a:solidFill>
              </a:rPr>
            </a:b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pic>
        <p:nvPicPr>
          <p:cNvPr id="26634" name="Picture 10" descr="http://antalpiti.ru/files/99604/karandashi_cvet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4214818"/>
            <a:ext cx="2857520" cy="2857520"/>
          </a:xfrm>
          <a:prstGeom prst="rect">
            <a:avLst/>
          </a:prstGeom>
          <a:noFill/>
        </p:spPr>
      </p:pic>
      <p:pic>
        <p:nvPicPr>
          <p:cNvPr id="1027" name="Picture 3" descr="C:\Users\123\Desktop\clothespins-720590_1280-e14565061452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098" y="4653136"/>
            <a:ext cx="3352374" cy="1885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класс\IMG_01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420380" cy="2280253"/>
          </a:xfrm>
          <a:prstGeom prst="rect">
            <a:avLst/>
          </a:prstGeom>
          <a:noFill/>
        </p:spPr>
      </p:pic>
      <p:pic>
        <p:nvPicPr>
          <p:cNvPr id="1027" name="Picture 3" descr="C:\Users\123\Desktop\класс\IMG_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384376" cy="2256251"/>
          </a:xfrm>
          <a:prstGeom prst="rect">
            <a:avLst/>
          </a:prstGeom>
          <a:noFill/>
        </p:spPr>
      </p:pic>
      <p:pic>
        <p:nvPicPr>
          <p:cNvPr id="1028" name="Picture 4" descr="C:\Users\123\Desktop\класс\IMG_0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49080"/>
            <a:ext cx="3564396" cy="2376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класс\IMG_01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3187824" cy="2125216"/>
          </a:xfrm>
          <a:prstGeom prst="rect">
            <a:avLst/>
          </a:prstGeom>
          <a:noFill/>
        </p:spPr>
      </p:pic>
      <p:pic>
        <p:nvPicPr>
          <p:cNvPr id="1027" name="Picture 3" descr="C:\Users\123\Desktop\класс\IMG_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132348" cy="2088232"/>
          </a:xfrm>
          <a:prstGeom prst="rect">
            <a:avLst/>
          </a:prstGeom>
          <a:noFill/>
        </p:spPr>
      </p:pic>
      <p:pic>
        <p:nvPicPr>
          <p:cNvPr id="1028" name="Picture 4" descr="C:\Users\123\Desktop\класс\IMG_0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7804" y="4077072"/>
            <a:ext cx="367240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класс\IMG_01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3780420" cy="2520280"/>
          </a:xfrm>
          <a:prstGeom prst="rect">
            <a:avLst/>
          </a:prstGeom>
          <a:noFill/>
        </p:spPr>
      </p:pic>
      <p:pic>
        <p:nvPicPr>
          <p:cNvPr id="3" name="Picture 2" descr="C:\Users\123\Desktop\класс\IMG_0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2880320" cy="4290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501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Список использованных источников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8858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  <a:hlinkClick r:id="rId2"/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http://www.liveinternet.ru/users/ladyinred11/post260788825/</a:t>
            </a:r>
            <a:r>
              <a:rPr lang="ru-RU" sz="2000" dirty="0" smtClean="0">
                <a:solidFill>
                  <a:srgbClr val="002060"/>
                </a:solidFill>
              </a:rPr>
              <a:t> надписи</a:t>
            </a:r>
            <a:endParaRPr lang="en-US" sz="2000" dirty="0" smtClean="0">
              <a:hlinkClick r:id="rId4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4"/>
              </a:rPr>
              <a:t>http://lenagold.narod.ru/fon/clipart/k/kar/karanda140.png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http://img-fotki.yandex.ru/get/6106/56602522.23/0_76c50_30e821fb_XL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http://www.mdou12.68edu.ru/Kartinki/karandashi.png</a:t>
            </a:r>
            <a:r>
              <a:rPr lang="ru-RU" sz="2000" dirty="0" smtClean="0"/>
              <a:t> карандаши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7"/>
              </a:rPr>
              <a:t>http://sunveter.ru/animacija/shkola/180-dva-karandasha.html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8"/>
              </a:rPr>
              <a:t>http://sunveter.ru/uploads/posts/2013-07/1372683600_pencil2b.gif</a:t>
            </a:r>
            <a:endParaRPr lang="ru-RU" sz="2000" dirty="0" smtClean="0"/>
          </a:p>
          <a:p>
            <a:r>
              <a:rPr lang="en-US" sz="2000" dirty="0" smtClean="0">
                <a:hlinkClick r:id="rId9"/>
              </a:rPr>
              <a:t>http://sunveter.ru/uploads/posts/2013-07/1372854861_pencil4b.gif</a:t>
            </a:r>
            <a:endParaRPr lang="ru-RU" sz="2000" dirty="0" smtClean="0"/>
          </a:p>
          <a:p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6720" cy="1143480"/>
          </a:xfrm>
        </p:spPr>
        <p:txBody>
          <a:bodyPr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23528" y="1428736"/>
            <a:ext cx="8352928" cy="4929222"/>
          </a:xfrm>
        </p:spPr>
        <p:txBody>
          <a:bodyPr>
            <a:normAutofit/>
          </a:bodyPr>
          <a:lstStyle/>
          <a:p>
            <a:pPr marL="73152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2400" b="1" dirty="0" smtClean="0">
              <a:solidFill>
                <a:srgbClr val="800000"/>
              </a:solidFill>
            </a:endParaRPr>
          </a:p>
          <a:p>
            <a:pPr marL="7315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ЭТУ </a:t>
            </a:r>
            <a:r>
              <a:rPr lang="ru-RU" sz="2400" dirty="0" err="1" smtClean="0">
                <a:solidFill>
                  <a:srgbClr val="7030A0"/>
                </a:solidFill>
              </a:rPr>
              <a:t>МИЛ</a:t>
            </a:r>
            <a:r>
              <a:rPr lang="ru-RU" sz="3200" dirty="0" err="1" smtClean="0">
                <a:solidFill>
                  <a:srgbClr val="7030A0"/>
                </a:solidFill>
              </a:rPr>
              <a:t>ую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МАЛЕНЬКУЮ НЕВЗРАЧНУЮ ШТУЧКУ  ПОД НАЗВАНИЕМ "ПРИЩЕПКА" ОКАЗЫВАЕТСЯ МОЖНО ИСПОЛЬЗОВАТЬ И НЕ ПО НАЗНАЧЕНИЮ. </a:t>
            </a:r>
          </a:p>
          <a:p>
            <a:pPr marL="73152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ВОЗЬМИТЕ В РУКУ ПРИЩЕПКУ, ПОСМОТРИТЕ ВНИМАТЕЛЬНО НА НЕЕ... ЕСТЬ ИДЕЯ? НЕТ? ТОГДА СМОТРИТЕ… </a:t>
            </a:r>
          </a:p>
          <a:p>
            <a:pPr marL="73152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2400" dirty="0"/>
          </a:p>
        </p:txBody>
      </p:sp>
      <p:pic>
        <p:nvPicPr>
          <p:cNvPr id="1026" name="Picture 2" descr="C:\Users\123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347022"/>
            <a:ext cx="3017429" cy="2343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3985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1428736"/>
            <a:ext cx="34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800000"/>
              </a:solidFill>
            </a:endParaRPr>
          </a:p>
          <a:p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6" name="Picture 2" descr="http://sunveter.ru/uploads/posts/2013-07/1372854861_pencil4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357826"/>
            <a:ext cx="2857520" cy="134390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Предлагаю Вам сделать вместе с Вашим ребёнком </a:t>
            </a:r>
            <a:r>
              <a:rPr lang="ru-RU" sz="3200" dirty="0" err="1" smtClean="0">
                <a:solidFill>
                  <a:srgbClr val="7030A0"/>
                </a:solidFill>
              </a:rPr>
              <a:t>карандашницу</a:t>
            </a:r>
            <a:r>
              <a:rPr lang="ru-RU" sz="3200" dirty="0" smtClean="0">
                <a:solidFill>
                  <a:srgbClr val="7030A0"/>
                </a:solidFill>
              </a:rPr>
              <a:t>.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Немного времени и сноровки — и у Вас на рабочем столе появится симпатичный и полезный аксессуар.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9697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Итак, приступим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144000" cy="45249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                                  </a:t>
            </a:r>
            <a:r>
              <a:rPr lang="ru-RU" sz="2000" dirty="0" smtClean="0">
                <a:solidFill>
                  <a:srgbClr val="7030A0"/>
                </a:solidFill>
              </a:rPr>
              <a:t>Для </a:t>
            </a:r>
            <a:r>
              <a:rPr lang="ru-RU" sz="2000" dirty="0" err="1" smtClean="0">
                <a:solidFill>
                  <a:srgbClr val="7030A0"/>
                </a:solidFill>
              </a:rPr>
              <a:t>карандашницы</a:t>
            </a:r>
            <a:r>
              <a:rPr lang="ru-RU" sz="2000" dirty="0" smtClean="0">
                <a:solidFill>
                  <a:srgbClr val="7030A0"/>
                </a:solidFill>
              </a:rPr>
              <a:t> нам понадобится: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•  деревянные бельевые прищепки;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• жестяная банка;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• ножницы;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• клеевой пистолет;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• бечёвка (шпагат).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.           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123\Desktop\класс\IMG_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68960"/>
            <a:ext cx="464451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08720"/>
            <a:ext cx="8226720" cy="1520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7030A0"/>
                </a:solidFill>
              </a:rPr>
              <a:t>Разделяем бельевые прищепки на  половинки.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</a:b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226720" cy="448623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endParaRPr lang="ru-RU" sz="24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 </a:t>
            </a:r>
          </a:p>
          <a:p>
            <a:pPr>
              <a:buNone/>
            </a:pP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1026" name="Picture 2" descr="C:\Users\123\Desktop\класс\IMG_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94066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6672"/>
            <a:ext cx="8572560" cy="173788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Смазываем прищепки клеем и прикрепляем к поверхности банки, плотно прижимая прищепки друг к другу.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8436" name="Picture 4" descr="http://www.englishexercises.org/makeagame/my_documents/my_pictures/2011/feb/F2C_outils-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143248"/>
            <a:ext cx="1357322" cy="1083478"/>
          </a:xfrm>
          <a:prstGeom prst="rect">
            <a:avLst/>
          </a:prstGeom>
          <a:noFill/>
        </p:spPr>
      </p:pic>
      <p:pic>
        <p:nvPicPr>
          <p:cNvPr id="1026" name="Picture 2" descr="C:\Users\123\Desktop\класс\IMG_00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5760640" cy="384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6481" y="273628"/>
            <a:ext cx="8226720" cy="258386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Для того, чтобы полностью обклеить банку, понадобилось 25 половинок прищепок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6" name="Picture 2" descr="C:\Users\123\Desktop\класс\IMG_01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5949280" cy="396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          Теперь верхнюю часть банки  смазываем клеем и обматываем шпагатом.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123\Desktop\класс\IMG_01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132857"/>
            <a:ext cx="3348372" cy="2232248"/>
          </a:xfrm>
          <a:prstGeom prst="rect">
            <a:avLst/>
          </a:prstGeom>
          <a:noFill/>
        </p:spPr>
      </p:pic>
      <p:pic>
        <p:nvPicPr>
          <p:cNvPr id="6" name="Picture 3" descr="C:\Users\123\Desktop\класс\IMG_01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7"/>
            <a:ext cx="3348372" cy="2232248"/>
          </a:xfrm>
          <a:prstGeom prst="rect">
            <a:avLst/>
          </a:prstGeom>
          <a:noFill/>
        </p:spPr>
      </p:pic>
      <p:pic>
        <p:nvPicPr>
          <p:cNvPr id="1026" name="Picture 2" descr="C:\Users\123\Desktop\класс\IMG_0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26720" cy="13681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endParaRPr lang="ru-RU" sz="20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5362" name="Picture 2" descr="http://ds2286.mskzapad.ru/images/cms/data/1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428999"/>
            <a:ext cx="3429000" cy="3429001"/>
          </a:xfrm>
          <a:prstGeom prst="rect">
            <a:avLst/>
          </a:prstGeom>
          <a:noFill/>
        </p:spPr>
      </p:pic>
      <p:pic>
        <p:nvPicPr>
          <p:cNvPr id="1026" name="Picture 2" descr="C:\Users\123\Desktop\класс\IMG_01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132348" cy="2088232"/>
          </a:xfrm>
          <a:prstGeom prst="rect">
            <a:avLst/>
          </a:prstGeom>
          <a:noFill/>
        </p:spPr>
      </p:pic>
      <p:pic>
        <p:nvPicPr>
          <p:cNvPr id="1027" name="Picture 3" descr="C:\Users\123\Desktop\класс\IMG_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060848"/>
            <a:ext cx="3132348" cy="2088232"/>
          </a:xfrm>
          <a:prstGeom prst="rect">
            <a:avLst/>
          </a:prstGeom>
          <a:noFill/>
        </p:spPr>
      </p:pic>
      <p:pic>
        <p:nvPicPr>
          <p:cNvPr id="1028" name="Picture 4" descr="C:\Users\123\Desktop\класс\IMG_0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733" y="4293096"/>
            <a:ext cx="3276363" cy="2184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269</TotalTime>
  <Words>137</Words>
  <Application>Microsoft Office PowerPoint</Application>
  <PresentationFormat>Экран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Ах, эта милая прищепка ( мини – проект по изготовлению карандашницы из прищепок)  </vt:lpstr>
      <vt:lpstr>Слайд 2</vt:lpstr>
      <vt:lpstr>Слайд 3</vt:lpstr>
      <vt:lpstr>Итак, приступим</vt:lpstr>
      <vt:lpstr>Разделяем бельевые прищепки на  половинки.  </vt:lpstr>
      <vt:lpstr>Смазываем прищепки клеем и прикрепляем к поверхности банки, плотно прижимая прищепки друг к другу. </vt:lpstr>
      <vt:lpstr>Для того, чтобы полностью обклеить банку, понадобилось 25 половинок прищепок. </vt:lpstr>
      <vt:lpstr>          Теперь верхнюю часть банки  смазываем клеем и обматываем шпагатом.</vt:lpstr>
      <vt:lpstr> 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49</cp:revision>
  <dcterms:modified xsi:type="dcterms:W3CDTF">2018-05-25T08:47:59Z</dcterms:modified>
</cp:coreProperties>
</file>