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CC99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464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Удивительный мир шестиногих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Проект </a:t>
            </a:r>
            <a:r>
              <a:rPr lang="ru-RU" dirty="0" smtClean="0">
                <a:solidFill>
                  <a:srgbClr val="0070C0"/>
                </a:solidFill>
              </a:rPr>
              <a:t>подготовительной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группы №2 «Пчелки»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FF"/>
                </a:solidFill>
              </a:rPr>
              <a:t>Полюбуемся на бабочку…..</a:t>
            </a:r>
            <a:endParaRPr lang="ru-RU" b="1" dirty="0">
              <a:solidFill>
                <a:srgbClr val="3333FF"/>
              </a:solidFill>
            </a:endParaRPr>
          </a:p>
        </p:txBody>
      </p:sp>
      <p:pic>
        <p:nvPicPr>
          <p:cNvPr id="4" name="Содержимое 3" descr="Фото-10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CC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FF"/>
                </a:solidFill>
              </a:rPr>
              <a:t>               А где они живут?</a:t>
            </a:r>
            <a:endParaRPr lang="ru-RU" b="1" dirty="0">
              <a:solidFill>
                <a:srgbClr val="3333FF"/>
              </a:solidFill>
            </a:endParaRPr>
          </a:p>
        </p:txBody>
      </p:sp>
      <p:pic>
        <p:nvPicPr>
          <p:cNvPr id="4" name="Содержимое 3" descr="Фото-11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CC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А теперь мы их слепим!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Фото-11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928670"/>
            <a:ext cx="4191029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Фото-114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3714751"/>
            <a:ext cx="3857652" cy="2893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b="1" dirty="0" smtClean="0">
                <a:solidFill>
                  <a:srgbClr val="C00000"/>
                </a:solidFill>
              </a:rPr>
              <a:t>И нарисуем……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Фото-07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857232"/>
            <a:ext cx="4381531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Фото-07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571876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Сложим оригами и наклеим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аппликацию               </a:t>
            </a:r>
            <a:r>
              <a:rPr lang="ru-RU" dirty="0" smtClean="0">
                <a:solidFill>
                  <a:srgbClr val="C00000"/>
                </a:solidFill>
              </a:rPr>
              <a:t>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Фото-1178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Фото-131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Мы теперь кузнечики –    поднимайте плечики!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Фото-00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Я бабочка красавица, хочу я вам понравиться….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Фото-13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</a:t>
            </a:r>
            <a:r>
              <a:rPr lang="ru-RU" b="1" dirty="0" smtClean="0">
                <a:solidFill>
                  <a:srgbClr val="C00000"/>
                </a:solidFill>
              </a:rPr>
              <a:t>ОЙ! Кто это?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Фото-09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C00000"/>
                </a:solidFill>
              </a:rPr>
              <a:t>ОЙ!!! Что это???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Фото-09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          Кто такие насекомые?</a:t>
            </a:r>
            <a:r>
              <a:rPr lang="ru-RU" b="1" dirty="0" smtClean="0"/>
              <a:t> </a:t>
            </a:r>
            <a:br>
              <a:rPr lang="ru-RU" b="1" dirty="0" smtClean="0"/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Фото-11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FF"/>
                </a:solidFill>
              </a:rPr>
              <a:t>         А они такие разные!!!!</a:t>
            </a:r>
            <a:endParaRPr lang="ru-RU" b="1" dirty="0">
              <a:solidFill>
                <a:srgbClr val="3333FF"/>
              </a:solidFill>
            </a:endParaRPr>
          </a:p>
        </p:txBody>
      </p:sp>
      <p:pic>
        <p:nvPicPr>
          <p:cNvPr id="4" name="Содержимое 3" descr="Фото-11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Не все кто маленький - насекомое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Фото-11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3333FF"/>
                </a:solidFill>
              </a:rPr>
              <a:t>Сейчас мы их посмотрим…….</a:t>
            </a:r>
            <a:endParaRPr lang="ru-RU" b="1" dirty="0">
              <a:solidFill>
                <a:srgbClr val="3333FF"/>
              </a:solidFill>
            </a:endParaRPr>
          </a:p>
        </p:txBody>
      </p:sp>
      <p:pic>
        <p:nvPicPr>
          <p:cNvPr id="4" name="Содержимое 3" descr="Фото-11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3333FF"/>
                </a:solidFill>
              </a:rPr>
              <a:t>Сейчас мы их сравним!!!!</a:t>
            </a:r>
            <a:endParaRPr lang="ru-RU" b="1" dirty="0">
              <a:solidFill>
                <a:srgbClr val="3333FF"/>
              </a:solidFill>
            </a:endParaRPr>
          </a:p>
        </p:txBody>
      </p:sp>
      <p:pic>
        <p:nvPicPr>
          <p:cNvPr id="4" name="Содержимое 3" descr="Фото-11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FF"/>
                </a:solidFill>
              </a:rPr>
              <a:t>Давайте рассмотрим кузнечика….</a:t>
            </a:r>
            <a:endParaRPr lang="ru-RU" b="1" dirty="0">
              <a:solidFill>
                <a:srgbClr val="3333FF"/>
              </a:solidFill>
            </a:endParaRPr>
          </a:p>
        </p:txBody>
      </p:sp>
      <p:pic>
        <p:nvPicPr>
          <p:cNvPr id="4" name="Содержимое 3" descr="Фото-09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CC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99</Words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Удивительный мир шестиногих</vt:lpstr>
      <vt:lpstr>                      ОЙ! Кто это?</vt:lpstr>
      <vt:lpstr>            ОЙ!!! Что это???</vt:lpstr>
      <vt:lpstr>             Кто такие насекомые?  </vt:lpstr>
      <vt:lpstr>         А они такие разные!!!!</vt:lpstr>
      <vt:lpstr>Не все кто маленький - насекомое</vt:lpstr>
      <vt:lpstr>      Сейчас мы их посмотрим…….</vt:lpstr>
      <vt:lpstr>          Сейчас мы их сравним!!!!</vt:lpstr>
      <vt:lpstr>Давайте рассмотрим кузнечика….</vt:lpstr>
      <vt:lpstr>Полюбуемся на бабочку…..</vt:lpstr>
      <vt:lpstr>               А где они живут?</vt:lpstr>
      <vt:lpstr>    А теперь мы их слепим!</vt:lpstr>
      <vt:lpstr>                 И нарисуем……</vt:lpstr>
      <vt:lpstr>   Сложим оригами и наклеим          аппликацию                                      </vt:lpstr>
      <vt:lpstr>      Мы теперь кузнечики –    поднимайте плечики!</vt:lpstr>
      <vt:lpstr>Я бабочка красавица, хочу я вам понравиться….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мир шестиногих</dc:title>
  <dc:creator>Админ</dc:creator>
  <cp:lastModifiedBy>Админ</cp:lastModifiedBy>
  <cp:revision>19</cp:revision>
  <dcterms:created xsi:type="dcterms:W3CDTF">2014-09-22T13:39:22Z</dcterms:created>
  <dcterms:modified xsi:type="dcterms:W3CDTF">2016-06-10T12:28:03Z</dcterms:modified>
</cp:coreProperties>
</file>