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16" r:id="rId3"/>
    <p:sldId id="258" r:id="rId4"/>
    <p:sldId id="259" r:id="rId5"/>
    <p:sldId id="260" r:id="rId6"/>
    <p:sldId id="261" r:id="rId7"/>
    <p:sldId id="262" r:id="rId8"/>
    <p:sldId id="320" r:id="rId9"/>
    <p:sldId id="264" r:id="rId10"/>
    <p:sldId id="317" r:id="rId11"/>
    <p:sldId id="265" r:id="rId12"/>
    <p:sldId id="267" r:id="rId13"/>
    <p:sldId id="271" r:id="rId14"/>
    <p:sldId id="318" r:id="rId15"/>
    <p:sldId id="315" r:id="rId16"/>
    <p:sldId id="272" r:id="rId17"/>
    <p:sldId id="279" r:id="rId18"/>
    <p:sldId id="280" r:id="rId19"/>
    <p:sldId id="314" r:id="rId20"/>
    <p:sldId id="303" r:id="rId21"/>
    <p:sldId id="30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8" autoAdjust="0"/>
    <p:restoredTop sz="94660"/>
  </p:normalViewPr>
  <p:slideViewPr>
    <p:cSldViewPr>
      <p:cViewPr varScale="1">
        <p:scale>
          <a:sx n="68" d="100"/>
          <a:sy n="68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187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B2388-E0A2-4454-849F-C8FB6F4036FD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EAF21-0DE9-4C31-AF2F-52A7398BD1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0762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D95DA-7EA2-4E77-A310-97D1D69E24CE}" type="datetimeFigureOut">
              <a:rPr lang="ru-RU" smtClean="0"/>
              <a:t>15.06.2016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28E4B-773C-4B02-AF1C-7A59829575B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28E4B-773C-4B02-AF1C-7A59829575B0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D8E6-06CE-4516-89E8-9A87F3DD4414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69C3-F302-42CF-A126-3319F1C96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D8E6-06CE-4516-89E8-9A87F3DD4414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69C3-F302-42CF-A126-3319F1C96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D8E6-06CE-4516-89E8-9A87F3DD4414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69C3-F302-42CF-A126-3319F1C96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D8E6-06CE-4516-89E8-9A87F3DD4414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69C3-F302-42CF-A126-3319F1C96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D8E6-06CE-4516-89E8-9A87F3DD4414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69C3-F302-42CF-A126-3319F1C96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D8E6-06CE-4516-89E8-9A87F3DD4414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69C3-F302-42CF-A126-3319F1C96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D8E6-06CE-4516-89E8-9A87F3DD4414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69C3-F302-42CF-A126-3319F1C96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D8E6-06CE-4516-89E8-9A87F3DD4414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69C3-F302-42CF-A126-3319F1C96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D8E6-06CE-4516-89E8-9A87F3DD4414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69C3-F302-42CF-A126-3319F1C96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D8E6-06CE-4516-89E8-9A87F3DD4414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69C3-F302-42CF-A126-3319F1C96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D8E6-06CE-4516-89E8-9A87F3DD4414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69C3-F302-42CF-A126-3319F1C96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3D8E6-06CE-4516-89E8-9A87F3DD4414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869C3-F302-42CF-A126-3319F1C963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85720" y="1928802"/>
            <a:ext cx="9144000" cy="92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ru-RU" sz="4000" dirty="0"/>
              <a:t>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5072074"/>
            <a:ext cx="685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i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</a:t>
            </a:r>
            <a:endParaRPr lang="ru-RU" sz="2600" i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600" i="1" dirty="0">
                <a:solidFill>
                  <a:srgbClr val="FF0000"/>
                </a:solidFill>
              </a:rPr>
              <a:t>                                                               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838200" y="22828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3999" cy="70294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43608" y="692696"/>
            <a:ext cx="722697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Экологический проект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«Украсим клумбу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садовыми цветами»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93120" y="4221088"/>
            <a:ext cx="639752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Автор проекта: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Поликарпова Елена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Александровна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6594" y="-171400"/>
            <a:ext cx="8317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Ухаживаем за растениями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47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6995877796[3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285720" y="1003498"/>
            <a:ext cx="8858280" cy="418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Методы, используемые в проекте: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основной исследовательский: опыты, пробле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мные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ситуации, наблюдения, эксперименты;</a:t>
            </a:r>
            <a:endParaRPr kumimoji="0" lang="ru-RU" sz="28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словесные: беседы, чтение литературы, консультации для родителей, дидактические и словесные игры;</a:t>
            </a:r>
            <a:endParaRPr kumimoji="0" lang="ru-RU" sz="28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наглядные: наглядный материал в виде иллюстраций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6995877796[3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642910" y="61557"/>
            <a:ext cx="8501090" cy="646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Ресурсное обеспечение проекта.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 Наглядно-демонстрационный материал; иллюстрации, фотографии, плакат, .</a:t>
            </a: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Методический инструментарий; картотека игр, опытов с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растениями</a:t>
            </a: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конспектов бесед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о садовых цветах, развивающих ситуаций, </a:t>
            </a: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сценариев, развлечений.</a:t>
            </a: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3. Уголок экспериментирования, экологический уголок (атрибуты для опытов с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растениями</a:t>
            </a: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цветами, наглядный материал по теме, картотека иллюстраций «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Садовые цветы</a:t>
            </a: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», «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Цветы в художественных произведениях</a:t>
            </a: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», фотографии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цветов, «Строение и рост цветка»</a:t>
            </a: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«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Правила ухода за садовыми цветами</a:t>
            </a: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»).</a:t>
            </a: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4. Подборка художественной литературы.</a:t>
            </a: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5. Материалы для художественного творчества.</a:t>
            </a: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6. Подборка настольных, дидактических игр.</a:t>
            </a: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7. Подборка музыкального сопровождения.</a:t>
            </a: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8. Подбор мультфильмов по теме.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6995877796[3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932061"/>
            <a:ext cx="8786842" cy="332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Продукт проекта.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8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Выставка работ 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детей 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«Весенний букет»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8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Посадка выращенных детьми в группе цветов на клумбы у детского сада.</a:t>
            </a:r>
            <a:endParaRPr kumimoji="0" lang="ru-RU" sz="2800" b="1" i="1" u="none" strike="noStrike" cap="none" normalizeH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420"/>
          <a:stretch/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0"/>
            <a:ext cx="5613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Зарисовка цветов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396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3688" y="0"/>
            <a:ext cx="45446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Сажаем лук и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цветы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4270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2012032220084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Наблюдения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E:\РАБОТА ПРОЕКТ САДОВЫЕ ЦВЕТЫ\Фото к проекту\ФОТО ДЛЯ ПРЕЗЕНТАЦИИ\DSC_00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523361"/>
            <a:ext cx="7405688" cy="4905066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012032220084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Как наши цветы росли!</a:t>
            </a: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6" name="Picture 2" descr="E:\РАБОТА ПРОЕКТ САДОВЫЕ ЦВЕТЫ\ПРЕЗЕНТАЦИЯ САДОВЫЕ ЦВЕТЫ\ФОТО ДЛЯ ПРЕЗЕНТАЦИИ\DSC_007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7" y="1410778"/>
            <a:ext cx="7488832" cy="4826534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2012032220084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1026" name="Picture 2" descr="E:\РАБОТА ПРОЕКТ САДОВЫЕ ЦВЕТЫ\ПРЕЗЕНТАЦИЯ САДОВЫЕ ЦВЕТЫ\ФОТО ДЛЯ ПРЕЗЕНТАЦИИ\DSC_0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7778098" cy="5655751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Украсим клумбу садовыми цветами!</a:t>
            </a:r>
            <a:endParaRPr lang="ru-RU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Содержимое 6" descr="20149151111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3" y="1600200"/>
            <a:ext cx="7200800" cy="4525963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54" y="0"/>
            <a:ext cx="9087345" cy="6858000"/>
          </a:xfrm>
        </p:spPr>
      </p:pic>
    </p:spTree>
    <p:extLst>
      <p:ext uri="{BB962C8B-B14F-4D97-AF65-F5344CB8AC3E}">
        <p14:creationId xmlns:p14="http://schemas.microsoft.com/office/powerpoint/2010/main" xmlns="" val="358368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012032220084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55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012032220084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179512" y="188640"/>
            <a:ext cx="8784976" cy="6045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1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Результаты реализации проекта: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1" u="none" strike="noStrike" cap="none" normalizeH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kumimoji="0" lang="ru-RU" sz="2600" b="1" i="1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sz="2800" b="1" i="1" dirty="0" smtClean="0"/>
              <a:t>- Осознанно правильное, бережное отношение детей к садовым цветам, растениям.</a:t>
            </a:r>
          </a:p>
          <a:p>
            <a:pPr algn="ctr"/>
            <a:r>
              <a:rPr lang="ru-RU" sz="2800" b="1" i="1" dirty="0" smtClean="0"/>
              <a:t>-  У детей расширился познавательный интерес, расширились представления о садовых цветах, способах, последовательности их выращивания, уходе за ними. </a:t>
            </a:r>
          </a:p>
          <a:p>
            <a:pPr algn="ctr"/>
            <a:r>
              <a:rPr lang="ru-RU" sz="2800" b="1" i="1" dirty="0" smtClean="0"/>
              <a:t>- Сформировались знания о значении цветов и растений в жизни человека и всего живого на Земле. </a:t>
            </a:r>
          </a:p>
          <a:p>
            <a:pPr algn="ctr"/>
            <a:r>
              <a:rPr lang="ru-RU" sz="2800" b="1" i="1" dirty="0" smtClean="0"/>
              <a:t>.- Обогатился опыт детей в сфере экологического воспитания, по теме «Садовые цветы».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1" u="none" strike="noStrike" cap="none" normalizeH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д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7225" cy="6858000"/>
          </a:xfrm>
          <a:prstGeom prst="rect">
            <a:avLst/>
          </a:prstGeom>
          <a:ln>
            <a:noFill/>
          </a:ln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184731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0000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0000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0000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0000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0000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0000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0000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0000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0000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0000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0000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000000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85720" y="0"/>
            <a:ext cx="8358246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Тип проекта</a:t>
            </a: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исследовательский, познавательно – творческий.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Вид:</a:t>
            </a: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групповой.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Форма проведения: </a:t>
            </a: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беседы, наблюдения, исследовательская и трудовая деятельность , экскурсии , дидактические и сюжетные игры , чтение художественной литературы , просмотр видеофильмов ,  досуг.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Продолжительность проекта:</a:t>
            </a: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среднесрочный (6 недель</a:t>
            </a: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Сроки выполнения проекта: </a:t>
            </a: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апрель, 1-2 недели мая.</a:t>
            </a: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Возраст детей:</a:t>
            </a: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4-5 лет (средняя группа)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дети,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воспитатель</a:t>
            </a: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родители, музыкальный руководитель.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6995877796[3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00034" y="1126347"/>
            <a:ext cx="8320438" cy="397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Проблема.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Весной во время прогулки дети заметили, что клумбы у детского сада без цветов, возникли вопросы; когда вырастут цветы? Кто их посадит? Какие цветы здесь могут вырасти?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У детей отсутствовали знания о садовых цветах, их росте и развитии, разнообразии цветов, а интерес к этой теме присутствует.</a:t>
            </a:r>
            <a:endParaRPr kumimoji="0" lang="ru-RU" sz="24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60649"/>
            <a:ext cx="5256584" cy="39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90" b="1" i="1" dirty="0" smtClean="0"/>
              <a:t>                                            </a:t>
            </a:r>
            <a:endParaRPr lang="ru-RU" sz="1990" b="1" i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012032220084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14282" y="920455"/>
            <a:ext cx="8929718" cy="575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  <a:p>
            <a:pPr algn="ctr"/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</a:rPr>
              <a:t>Детям дошкольного возраста интересно все новое, а, тем более, если они принимают в этом самое непосредственное участие. </a:t>
            </a:r>
          </a:p>
          <a:p>
            <a:pPr algn="ctr"/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</a:rPr>
              <a:t>Экологическое воспитание –  это способ воздействия на чувства детей, их сознание, взгляды и представления. Дети испытывают потребность в общении с природой. Они учатся любить природу, наблюдать, сопереживать, понимать, что наша Земля не сможет существовать без растений, цветов, так как они не только помогают нам дышать, необходимы нам, но и просто радуют своей красотой. Нам необходимо их беречь, сохранять их и правильно за ними ухаживать!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1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6995877796[3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79512" y="88919"/>
            <a:ext cx="8712968" cy="584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3.Цель проекта.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b="1" i="1" dirty="0">
              <a:solidFill>
                <a:schemeClr val="tx2">
                  <a:lumMod val="50000"/>
                </a:schemeClr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Ознакомить дошкольников средней группы с разнообразием садовых цветов, их ростом и постепенным развитием, способом выращивания и посадки на клумбу. Формировать бережное отношение к цветам.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012032220084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44" y="-48536"/>
            <a:ext cx="8715436" cy="750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24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4.Задачи проекта для детей.</a:t>
            </a:r>
          </a:p>
          <a:p>
            <a:pPr lvl="0"/>
            <a:endParaRPr kumimoji="0" lang="ru-RU" sz="2400" b="1" i="1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- Развитие познавательных способностей детей в процессе совместной исследовательской деятельности, практических экспериментов, наблюдений, опытов с растениями и цветами;</a:t>
            </a:r>
          </a:p>
          <a:p>
            <a:pPr lvl="0">
              <a:buFontTx/>
              <a:buChar char="-"/>
            </a:pP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Развивать представление о цветах, способом и особенностями их выращивания, последовательности их роста и развития. Дать представление о влиянии растений и цветов на человека и природу.</a:t>
            </a:r>
          </a:p>
          <a:p>
            <a:pPr lvl="0">
              <a:buFontTx/>
              <a:buChar char="-"/>
            </a:pP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Поддерживать стремление детей активно вступать в познавательное общение, высказывать свое мнение, развитие связной речи и обогащение словаря детей;</a:t>
            </a:r>
          </a:p>
          <a:p>
            <a:pPr lvl="0"/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- Воспитывать стремление к познанию природы через творческую, познавательно-исследовательскую деятельность;</a:t>
            </a:r>
          </a:p>
          <a:p>
            <a:pPr lvl="0"/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- Воспитывать бережное отношение к цветам.</a:t>
            </a:r>
            <a:endParaRPr lang="ru-RU" sz="2200" dirty="0" smtClean="0"/>
          </a:p>
          <a:p>
            <a:r>
              <a:rPr lang="ru-RU" sz="2400" dirty="0" smtClean="0"/>
              <a:t> </a:t>
            </a:r>
          </a:p>
          <a:p>
            <a:r>
              <a:rPr lang="ru-RU" sz="2400" dirty="0" smtClean="0"/>
              <a:t> </a:t>
            </a:r>
          </a:p>
          <a:p>
            <a:r>
              <a:rPr lang="ru-RU" sz="2400" dirty="0" smtClean="0"/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1906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96371" y="0"/>
            <a:ext cx="3799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Сеем цветы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454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012032220084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18" y="0"/>
            <a:ext cx="9143999" cy="70731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1538" y="260648"/>
            <a:ext cx="67151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600" b="1" i="1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1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ru-RU" sz="2600" b="1" i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Украсим клумбу садовыми цветами</a:t>
            </a:r>
            <a:r>
              <a:rPr kumimoji="0" lang="ru-RU" sz="2600" b="1" i="1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                                            </a:t>
            </a:r>
            <a:r>
              <a:rPr kumimoji="0" lang="ru-RU" sz="2600" b="1" i="1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980" y="1329593"/>
            <a:ext cx="7164288" cy="537321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</TotalTime>
  <Words>584</Words>
  <Application>Microsoft Office PowerPoint</Application>
  <PresentationFormat>Экран (4:3)</PresentationFormat>
  <Paragraphs>109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Наблюдения</vt:lpstr>
      <vt:lpstr>Как наши цветы росли!</vt:lpstr>
      <vt:lpstr>Слайд 18</vt:lpstr>
      <vt:lpstr>Украсим клумбу садовыми цветами!</vt:lpstr>
      <vt:lpstr>Слайд 20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проект  « Наше путешествие с капелькой воды»</dc:title>
  <dc:creator>oleg</dc:creator>
  <cp:lastModifiedBy>Lenovo</cp:lastModifiedBy>
  <cp:revision>177</cp:revision>
  <dcterms:created xsi:type="dcterms:W3CDTF">2015-11-15T16:40:57Z</dcterms:created>
  <dcterms:modified xsi:type="dcterms:W3CDTF">2016-06-15T11:31:34Z</dcterms:modified>
</cp:coreProperties>
</file>