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73" r:id="rId3"/>
    <p:sldId id="257" r:id="rId4"/>
    <p:sldId id="259" r:id="rId5"/>
    <p:sldId id="258" r:id="rId6"/>
    <p:sldId id="274" r:id="rId7"/>
    <p:sldId id="260" r:id="rId8"/>
    <p:sldId id="268" r:id="rId9"/>
    <p:sldId id="261" r:id="rId10"/>
    <p:sldId id="262" r:id="rId11"/>
    <p:sldId id="275" r:id="rId12"/>
    <p:sldId id="263" r:id="rId13"/>
    <p:sldId id="264" r:id="rId14"/>
    <p:sldId id="265" r:id="rId15"/>
    <p:sldId id="271" r:id="rId16"/>
    <p:sldId id="266" r:id="rId17"/>
    <p:sldId id="272" r:id="rId18"/>
    <p:sldId id="267" r:id="rId19"/>
    <p:sldId id="269" r:id="rId20"/>
    <p:sldId id="27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60"/>
  </p:normalViewPr>
  <p:slideViewPr>
    <p:cSldViewPr>
      <p:cViewPr>
        <p:scale>
          <a:sx n="70" d="100"/>
          <a:sy n="70" d="100"/>
        </p:scale>
        <p:origin x="-198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A9B6-307B-466D-929A-4AF08AA968CA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46AC-E711-4D51-AE39-5844AC337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3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46AC-E711-4D51-AE39-5844AC3379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2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4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3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1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7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1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4"/>
            <a:ext cx="9144000" cy="68458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5184576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 </a:t>
            </a:r>
            <a:b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«Гендерное воспитание»</a:t>
            </a:r>
            <a:b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«Рыцари и принцессы»</a:t>
            </a:r>
            <a:b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5524128" cy="1371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«Алёнушка» № 1: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Поликарпова Елена Александровна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9435"/>
            <a:ext cx="8229600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Условия гендерного развития: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700808"/>
            <a:ext cx="4248472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гендерной идентичности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292080" y="2420888"/>
            <a:ext cx="648072" cy="7920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475656" y="3284984"/>
            <a:ext cx="2232248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212976"/>
            <a:ext cx="2376264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9" idx="3"/>
            <a:endCxn id="21" idx="1"/>
          </p:cNvCxnSpPr>
          <p:nvPr/>
        </p:nvCxnSpPr>
        <p:spPr>
          <a:xfrm flipV="1">
            <a:off x="3707904" y="3573016"/>
            <a:ext cx="1728192" cy="3600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35896" y="4797152"/>
            <a:ext cx="2592288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>
            <a:stCxn id="19" idx="2"/>
          </p:cNvCxnSpPr>
          <p:nvPr/>
        </p:nvCxnSpPr>
        <p:spPr>
          <a:xfrm>
            <a:off x="2591780" y="3933056"/>
            <a:ext cx="1044116" cy="10081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6228184" y="3933056"/>
            <a:ext cx="1080120" cy="10081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195736" y="5733256"/>
            <a:ext cx="5184576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 развивающая среда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>
            <a:stCxn id="55" idx="0"/>
          </p:cNvCxnSpPr>
          <p:nvPr/>
        </p:nvCxnSpPr>
        <p:spPr>
          <a:xfrm flipV="1">
            <a:off x="4788024" y="5373216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131840" y="2420888"/>
            <a:ext cx="720080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6490"/>
            <a:ext cx="8496944" cy="21236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i="1" u="sng" dirty="0">
                <a:latin typeface="Times New Roman" pitchFamily="18" charset="0"/>
                <a:cs typeface="Times New Roman" pitchFamily="18" charset="0"/>
              </a:rPr>
              <a:t>Реализация направления: </a:t>
            </a:r>
          </a:p>
          <a:p>
            <a:pPr algn="ctr">
              <a:spcBef>
                <a:spcPct val="0"/>
              </a:spcBef>
            </a:pPr>
            <a:r>
              <a:rPr lang="ru-RU" sz="4400" i="1" u="sng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4400" i="1" u="sng" dirty="0" err="1">
                <a:latin typeface="Times New Roman" pitchFamily="18" charset="0"/>
                <a:cs typeface="Times New Roman" pitchFamily="18" charset="0"/>
              </a:rPr>
              <a:t>полоразвивающей</a:t>
            </a:r>
            <a:r>
              <a:rPr lang="ru-RU" sz="4400" i="1" u="sng" dirty="0">
                <a:latin typeface="Times New Roman" pitchFamily="18" charset="0"/>
                <a:cs typeface="Times New Roman" pitchFamily="18" charset="0"/>
              </a:rPr>
              <a:t> предметной </a:t>
            </a:r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среды:</a:t>
            </a:r>
            <a:endParaRPr lang="ru-RU" sz="44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" b="98039" l="2174" r="97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35"/>
          <a:stretch/>
        </p:blipFill>
        <p:spPr bwMode="auto">
          <a:xfrm>
            <a:off x="1835696" y="2217650"/>
            <a:ext cx="3240360" cy="406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" b="87908" l="52609" r="9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36096" y="2447643"/>
            <a:ext cx="2880320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02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92" y="476672"/>
            <a:ext cx="7467600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Игровая деятельность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N_boIjH35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340768"/>
            <a:ext cx="445418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vF9AVWta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535928" cy="340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h3QQPcKv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962" y="3254012"/>
            <a:ext cx="4430876" cy="310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z8lgkS6n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838" y="3222357"/>
            <a:ext cx="4468534" cy="306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-0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5782"/>
            <a:ext cx="4430876" cy="297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rMJLMfvI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9838" y="481600"/>
            <a:ext cx="4468534" cy="291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Трудовая деятельность: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SDC15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888432" cy="274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4" y="3861048"/>
            <a:ext cx="3718549" cy="27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7" b="97167" l="3110" r="9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517280" cy="24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DC15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264585" cy="30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DC15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871" y="648823"/>
            <a:ext cx="428634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8" b="100000" l="3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57"/>
          <a:stretch/>
        </p:blipFill>
        <p:spPr bwMode="auto">
          <a:xfrm>
            <a:off x="1115616" y="615454"/>
            <a:ext cx="2160240" cy="231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2" b="97148" l="345" r="99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09170"/>
            <a:ext cx="2258194" cy="20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44655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Познавательная деятельность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0003-002-Sposobstvovat-blagoprijatnomu-protekaniju-protsessa-polorolev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535880"/>
            <a:ext cx="3599411" cy="270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ndernoe-vospitanie-doshkolnikov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4392488" cy="338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15" l="0" r="99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692696"/>
            <a:ext cx="2055738" cy="23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63" y="620689"/>
            <a:ext cx="454521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59549"/>
            <a:ext cx="2087513" cy="139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2" y="942161"/>
            <a:ext cx="2283147" cy="171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35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23" y="370497"/>
            <a:ext cx="7467600" cy="144655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Чтение художественной литературы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img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456384" cy="364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34" y="404664"/>
            <a:ext cx="7467600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Промежуточные итоги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1mn98b1HI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5082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ГЕНДЕР - …</a:t>
            </a:r>
          </a:p>
          <a:p>
            <a:pPr algn="ctr"/>
            <a:endParaRPr lang="ru-RU" sz="8000" i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i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i="1" u="sng" dirty="0">
                <a:latin typeface="Times New Roman" pitchFamily="18" charset="0"/>
                <a:cs typeface="Times New Roman" pitchFamily="18" charset="0"/>
              </a:rPr>
              <a:t>Гендерное </a:t>
            </a: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воспитание - …</a:t>
            </a:r>
            <a:endParaRPr lang="ru-RU" sz="54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147248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4400" i="1" u="sng" dirty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628800"/>
            <a:ext cx="6336704" cy="37979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Н.А. Баранникова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«О мальчишках и девчонках, а также их родителях».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«Девочки и мальчики 3-4 лет в семье и детском саду».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Т.П.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Хризман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«Мальчики и девочки два разных мира».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ресурсы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4"/>
          <a:stretch/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8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4482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благоприятному протеканию процесса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полоролевой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социализации мальчиков и девочек,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формированию начал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мужественности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i="1" u="sng" dirty="0">
                <a:latin typeface="Times New Roman" pitchFamily="18" charset="0"/>
                <a:cs typeface="Times New Roman" pitchFamily="18" charset="0"/>
              </a:rPr>
              <a:t>женственности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дошкольников.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020" y="52138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0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80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098"/>
            <a:ext cx="8229600" cy="1323439"/>
          </a:xfrm>
        </p:spPr>
        <p:txBody>
          <a:bodyPr wrap="square">
            <a:spAutoFit/>
          </a:bodyPr>
          <a:lstStyle/>
          <a:p>
            <a:r>
              <a:rPr lang="ru-RU" sz="8000" i="1" u="sng" dirty="0"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76747"/>
          </a:xfr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Изучить и обобщить психологическую и педагогическую литературу по проблеме гендерного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Обогатить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педагогический опыт методами и приёмами дифференцированного подхода к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полоролевому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воспитанию.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Содержательно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описать систему работы по педагогическому содействию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полоролевой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социализации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основные критерии оценки результативности предлагаемой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гендерный подход детей в систему дошкольного воспитания района, распространение положительного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6180" y="1728103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теоретическая подготовка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воспитателей;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воспитательный процесс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родителей;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полоразвивающей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предметной среды;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конструирование модели педагогического процесса.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255" y="404664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i="1" u="sng" dirty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0249" y="332656"/>
            <a:ext cx="9145016" cy="19389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i="1" u="sng" dirty="0">
                <a:latin typeface="Times New Roman" pitchFamily="18" charset="0"/>
                <a:cs typeface="Times New Roman" pitchFamily="18" charset="0"/>
              </a:rPr>
              <a:t>Реализация направления :</a:t>
            </a:r>
          </a:p>
          <a:p>
            <a:pPr algn="ctr">
              <a:spcBef>
                <a:spcPct val="0"/>
              </a:spcBef>
            </a:pPr>
            <a:r>
              <a:rPr lang="ru-RU" sz="4000" i="1" u="sng" dirty="0">
                <a:latin typeface="Times New Roman" pitchFamily="18" charset="0"/>
                <a:cs typeface="Times New Roman" pitchFamily="18" charset="0"/>
              </a:rPr>
              <a:t>теоретическая подготовка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воспитателей:</a:t>
            </a:r>
            <a:endParaRPr lang="ru-RU" sz="40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968552" cy="3296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5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10173816" cy="1323439"/>
          </a:xfrm>
        </p:spPr>
        <p:txBody>
          <a:bodyPr wrap="square">
            <a:spAutoFit/>
          </a:bodyPr>
          <a:lstStyle/>
          <a:p>
            <a:r>
              <a:rPr lang="ru-RU" sz="4000" i="1" u="sng" dirty="0">
                <a:latin typeface="Times New Roman" pitchFamily="18" charset="0"/>
                <a:ea typeface="+mn-ea"/>
                <a:cs typeface="Times New Roman" pitchFamily="18" charset="0"/>
              </a:rPr>
              <a:t>Реализация  направления: </a:t>
            </a:r>
            <a:r>
              <a:rPr lang="ru-RU" sz="4000" i="1" u="sng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i="1" u="sng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i="1" u="sng" dirty="0" smtClean="0">
                <a:latin typeface="Times New Roman" pitchFamily="18" charset="0"/>
                <a:ea typeface="+mn-ea"/>
                <a:cs typeface="Times New Roman" pitchFamily="18" charset="0"/>
              </a:rPr>
              <a:t>взаимодействие </a:t>
            </a:r>
            <a:r>
              <a:rPr lang="ru-RU" sz="4000" i="1" u="sng" dirty="0">
                <a:latin typeface="Times New Roman" pitchFamily="18" charset="0"/>
                <a:ea typeface="+mn-ea"/>
                <a:cs typeface="Times New Roman" pitchFamily="18" charset="0"/>
              </a:rPr>
              <a:t>с родителями в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27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Привлечение семей к участию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процессе.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6872"/>
            <a:ext cx="8064896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i="1" u="sng" dirty="0">
                <a:latin typeface="Times New Roman" pitchFamily="18" charset="0"/>
                <a:cs typeface="Times New Roman" pitchFamily="18" charset="0"/>
              </a:rPr>
              <a:t>Формы работы с родителями: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40968"/>
            <a:ext cx="7920880" cy="29238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конференции,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беседы, 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наглядная информация,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конкурсы,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совместные культурно - досуговые мероприятия,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родители  активные участники мероприятий  детского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21" y="715343"/>
            <a:ext cx="7467600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Работа с родителями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32448" cy="256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1772591.124023574.jpeg"/>
          <p:cNvPicPr>
            <a:picLocks noChangeAspect="1"/>
          </p:cNvPicPr>
          <p:nvPr/>
        </p:nvPicPr>
        <p:blipFill>
          <a:blip r:embed="rId3" cstate="print"/>
          <a:srcRect r="1471" b="11324"/>
          <a:stretch>
            <a:fillRect/>
          </a:stretch>
        </p:blipFill>
        <p:spPr>
          <a:xfrm>
            <a:off x="4533521" y="3286833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79296" cy="144655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Реализация  направления: построение модели </a:t>
            </a:r>
            <a:r>
              <a:rPr lang="ru-RU" i="1" u="sng" dirty="0" err="1">
                <a:latin typeface="Times New Roman" pitchFamily="18" charset="0"/>
                <a:ea typeface="+mn-ea"/>
                <a:cs typeface="Times New Roman" pitchFamily="18" charset="0"/>
              </a:rPr>
              <a:t>пед.процесса</a:t>
            </a:r>
            <a:r>
              <a:rPr lang="ru-RU" i="1" u="sng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i="1" u="sng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6886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Педагоги используют дифференцированный подход, учитывают  психологические особенности мальчиков и девочек.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Взаимодействие воспитателя, педагога-психолога, инструктора по физической культуре, учителя-логопеда, музыкального руководителя, педагога по художественному творчеству.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Специалисты координируют, интегрируют свою деятельность для социального развития личности ребенка.</a:t>
            </a:r>
          </a:p>
          <a:p>
            <a:pPr marL="571500" indent="-571500">
              <a:buFont typeface="Wingdings" pitchFamily="2" charset="2"/>
              <a:buChar char="Ø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307</Words>
  <Application>Microsoft Office PowerPoint</Application>
  <PresentationFormat>Экран (4:3)</PresentationFormat>
  <Paragraphs>57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на тему:  «Гендерное воспитание» «Рыцари и принцессы»  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Реализация  направления:  взаимодействие с родителями в ДОУ</vt:lpstr>
      <vt:lpstr>Работа с родителями</vt:lpstr>
      <vt:lpstr>Реализация  направления: построение модели пед.процесса </vt:lpstr>
      <vt:lpstr>Условия гендерного развития:</vt:lpstr>
      <vt:lpstr>Презентация PowerPoint</vt:lpstr>
      <vt:lpstr>Игровая деятельность</vt:lpstr>
      <vt:lpstr>Презентация PowerPoint</vt:lpstr>
      <vt:lpstr>Трудовая деятельность:</vt:lpstr>
      <vt:lpstr>Презентация PowerPoint</vt:lpstr>
      <vt:lpstr>Познавательная деятельность</vt:lpstr>
      <vt:lpstr>Презентация PowerPoint</vt:lpstr>
      <vt:lpstr>Чтение художественной литературы</vt:lpstr>
      <vt:lpstr>Промежуточные итоги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«Гендерное воспитание» «Рыцари и принцессы»  </dc:title>
  <dc:creator>Lenovo</dc:creator>
  <cp:lastModifiedBy>Ксения</cp:lastModifiedBy>
  <cp:revision>27</cp:revision>
  <dcterms:created xsi:type="dcterms:W3CDTF">2015-12-12T15:46:45Z</dcterms:created>
  <dcterms:modified xsi:type="dcterms:W3CDTF">2015-12-13T09:59:24Z</dcterms:modified>
</cp:coreProperties>
</file>