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0" r:id="rId5"/>
    <p:sldId id="262" r:id="rId6"/>
    <p:sldId id="276" r:id="rId7"/>
    <p:sldId id="277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9" r:id="rId18"/>
    <p:sldId id="278" r:id="rId19"/>
    <p:sldId id="280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737" autoAdjust="0"/>
  </p:normalViewPr>
  <p:slideViewPr>
    <p:cSldViewPr>
      <p:cViewPr>
        <p:scale>
          <a:sx n="75" d="100"/>
          <a:sy n="75" d="100"/>
        </p:scale>
        <p:origin x="2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056784" cy="1813912"/>
          </a:xfrm>
        </p:spPr>
        <p:txBody>
          <a:bodyPr>
            <a:noAutofit/>
          </a:bodyPr>
          <a:lstStyle/>
          <a:p>
            <a:r>
              <a:rPr lang="ru-RU" sz="1400" b="1" dirty="0"/>
              <a:t>Муниципальное  бюджетное  дошкольное  образовательное  </a:t>
            </a:r>
            <a:r>
              <a:rPr lang="ru-RU" sz="1400" b="1" dirty="0" smtClean="0"/>
              <a:t>учреждение детский сад комбинированного вида  </a:t>
            </a:r>
            <a:r>
              <a:rPr lang="ru-RU" sz="1400" b="1" dirty="0"/>
              <a:t>№1 «Алёнушка»</a:t>
            </a:r>
            <a:br>
              <a:rPr lang="ru-RU" sz="1400" b="1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Из опыта работы </a:t>
            </a:r>
            <a:r>
              <a:rPr lang="ru-RU" sz="1400" dirty="0" smtClean="0"/>
              <a:t>воспитателей: </a:t>
            </a:r>
            <a:br>
              <a:rPr lang="ru-RU" sz="1400" dirty="0" smtClean="0"/>
            </a:br>
            <a:r>
              <a:rPr lang="ru-RU" sz="1400" dirty="0" smtClean="0"/>
              <a:t>Кошевец И.А.   высшей </a:t>
            </a:r>
            <a:r>
              <a:rPr lang="ru-RU" sz="1400" dirty="0"/>
              <a:t>категории </a:t>
            </a:r>
            <a:br>
              <a:rPr lang="ru-RU" sz="1400" dirty="0"/>
            </a:br>
            <a:r>
              <a:rPr lang="ru-RU" sz="1400" dirty="0"/>
              <a:t>Рычкова И.В</a:t>
            </a:r>
            <a:r>
              <a:rPr lang="ru-RU" sz="1400" dirty="0" smtClean="0"/>
              <a:t>.  Первой категории</a:t>
            </a:r>
            <a:r>
              <a:rPr lang="ru-RU" sz="9600" dirty="0"/>
              <a:t/>
            </a:r>
            <a:br>
              <a:rPr lang="ru-RU" sz="9600" dirty="0"/>
            </a:br>
            <a:endParaRPr lang="ru-RU" sz="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Тема: «Приобщение дошкольников к искусству через произведения живописи» </a:t>
            </a:r>
            <a:endParaRPr lang="ru-RU" dirty="0" smtClean="0"/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/>
              <a:t> Г. Константиновск</a:t>
            </a:r>
          </a:p>
          <a:p>
            <a:pPr>
              <a:lnSpc>
                <a:spcPct val="100000"/>
              </a:lnSpc>
            </a:pPr>
            <a:r>
              <a:rPr lang="ru-RU" dirty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1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961291"/>
            <a:ext cx="7344816" cy="3048001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Собрали </a:t>
            </a:r>
            <a:r>
              <a:rPr lang="ru-RU" dirty="0"/>
              <a:t>и оформили коллекцию картин и фотографии открыток о природе, которые дети с интересом рассматривают. 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6" name="Объект 3" descr="C:\Users\user\Desktop\Новая папка (3)\CAM06452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5"/>
          <a:stretch/>
        </p:blipFill>
        <p:spPr bwMode="auto">
          <a:xfrm>
            <a:off x="2023727" y="2348880"/>
            <a:ext cx="5284577" cy="3336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056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905021"/>
            <a:ext cx="7344816" cy="3048001"/>
          </a:xfrm>
        </p:spPr>
        <p:txBody>
          <a:bodyPr/>
          <a:lstStyle/>
          <a:p>
            <a:pPr indent="0" algn="ctr">
              <a:buNone/>
            </a:pPr>
            <a:r>
              <a:rPr lang="ru-RU" dirty="0" smtClean="0"/>
              <a:t>Также </a:t>
            </a:r>
            <a:r>
              <a:rPr lang="ru-RU" dirty="0"/>
              <a:t>мы использовали, имеющийся  в детском саду наглядно-демонстрационный материал и  пособия картинки о зиме. </a:t>
            </a:r>
          </a:p>
        </p:txBody>
      </p:sp>
      <p:pic>
        <p:nvPicPr>
          <p:cNvPr id="4" name="Рисунок 3" descr="C:\Users\user\Desktop\Новая папка (3)\CAM064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27130" y="2276873"/>
            <a:ext cx="4880610" cy="3661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90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5153" r="10231" b="1883"/>
          <a:stretch/>
        </p:blipFill>
        <p:spPr bwMode="auto">
          <a:xfrm>
            <a:off x="991235" y="2653676"/>
            <a:ext cx="3580765" cy="301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27584" y="836713"/>
            <a:ext cx="7416824" cy="3125688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Воспитателями </a:t>
            </a:r>
            <a:r>
              <a:rPr lang="ru-RU" dirty="0"/>
              <a:t>нашей группы сделали дидактические игры, которые очень нам помогают  в работе  и в которые играют </a:t>
            </a:r>
            <a:r>
              <a:rPr lang="ru-RU" dirty="0" smtClean="0"/>
              <a:t>дети. Например</a:t>
            </a:r>
            <a:r>
              <a:rPr lang="ru-RU" dirty="0"/>
              <a:t>: дидактическая игра «Волшебный куб», на гранях которого изображены основные виды пейзажей.</a:t>
            </a:r>
          </a:p>
        </p:txBody>
      </p:sp>
      <p:pic>
        <p:nvPicPr>
          <p:cNvPr id="10" name="Объект 3" descr="C:\Users\user\Desktop\Новая папка (3)\CAM06440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r="15981"/>
          <a:stretch/>
        </p:blipFill>
        <p:spPr bwMode="auto">
          <a:xfrm>
            <a:off x="4788024" y="2653675"/>
            <a:ext cx="2990684" cy="301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24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63688" y="1052736"/>
            <a:ext cx="5824736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/>
              <a:t>Игра </a:t>
            </a:r>
            <a:r>
              <a:rPr lang="ru-RU" sz="2400" dirty="0"/>
              <a:t>на магнитах «Составь пейзаж» .</a:t>
            </a:r>
          </a:p>
        </p:txBody>
      </p:sp>
      <p:pic>
        <p:nvPicPr>
          <p:cNvPr id="6" name="Объект 3" descr="F:\Новая папка (2)\IMG_20161213_154444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15" y="2276872"/>
            <a:ext cx="5201257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19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1124744"/>
            <a:ext cx="6400800" cy="2824956"/>
          </a:xfrm>
        </p:spPr>
        <p:txBody>
          <a:bodyPr/>
          <a:lstStyle/>
          <a:p>
            <a:pPr indent="0" algn="ctr">
              <a:buNone/>
            </a:pPr>
            <a:r>
              <a:rPr lang="ru-RU" sz="2400" dirty="0" smtClean="0"/>
              <a:t>Дидактическая </a:t>
            </a:r>
            <a:r>
              <a:rPr lang="ru-RU" sz="2400" dirty="0"/>
              <a:t>игра «Собери картинку»</a:t>
            </a:r>
            <a:br>
              <a:rPr lang="ru-RU" sz="2400" dirty="0"/>
            </a:br>
            <a:endParaRPr lang="ru-RU" dirty="0"/>
          </a:p>
        </p:txBody>
      </p:sp>
      <p:pic>
        <p:nvPicPr>
          <p:cNvPr id="6" name="Объект 3" descr="F:\Новая папка (2)\IMG_20161213_160837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" b="4405"/>
          <a:stretch/>
        </p:blipFill>
        <p:spPr bwMode="auto">
          <a:xfrm>
            <a:off x="1691680" y="2276872"/>
            <a:ext cx="5853029" cy="387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6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91680" y="1109835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 smtClean="0"/>
              <a:t>Дидактическая </a:t>
            </a:r>
            <a:r>
              <a:rPr lang="ru-RU" sz="2400" dirty="0"/>
              <a:t>игра «Найди ошибку» </a:t>
            </a:r>
          </a:p>
        </p:txBody>
      </p:sp>
      <p:pic>
        <p:nvPicPr>
          <p:cNvPr id="6" name="Объект 3" descr="F:\Новая папка (2)\IMG_20161213_16543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18457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43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914399"/>
            <a:ext cx="7344816" cy="222656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900" dirty="0" smtClean="0"/>
              <a:t>Продолжали </a:t>
            </a:r>
            <a:r>
              <a:rPr lang="ru-RU" sz="1900" dirty="0"/>
              <a:t>закреплять   рисовать деревья, цветы и постепенно превращать их в пейзажи, используя разные методы рисования. </a:t>
            </a:r>
          </a:p>
        </p:txBody>
      </p:sp>
      <p:pic>
        <p:nvPicPr>
          <p:cNvPr id="8" name="Объект 4" descr="C:\Users\user\Desktop\Новая папка (3)\CAM0563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33670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452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124744"/>
            <a:ext cx="5901973" cy="57606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dirty="0" smtClean="0"/>
              <a:t>Детские пейзажи</a:t>
            </a:r>
          </a:p>
        </p:txBody>
      </p:sp>
      <p:pic>
        <p:nvPicPr>
          <p:cNvPr id="4" name="Picture 2" descr="C:\Users\user\Desktop\Новая папка (3)\CAM064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8"/>
          <a:stretch/>
        </p:blipFill>
        <p:spPr bwMode="auto">
          <a:xfrm>
            <a:off x="1475656" y="2256159"/>
            <a:ext cx="5951612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344816" cy="45365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dirty="0"/>
              <a:t>Закончить нашу презентацию хочется словами В.А.Сухомлинского: «Мир, окружающий ребенка-это, прежде всего, мир природы с безграничным богатством явлений, с неисчерпаемой красотой. Здесь, в природе, вечный источник детского разума</a:t>
            </a:r>
            <a:r>
              <a:rPr lang="ru-RU" sz="2400" dirty="0" smtClean="0"/>
              <a:t>.»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293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Новая папка (3)\Screenshot_2016-12-15-21-02-5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9346" r="11463" b="18691"/>
          <a:stretch/>
        </p:blipFill>
        <p:spPr bwMode="auto">
          <a:xfrm>
            <a:off x="1102236" y="1250891"/>
            <a:ext cx="6782132" cy="4266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99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980729"/>
            <a:ext cx="7056784" cy="237626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dirty="0" smtClean="0"/>
              <a:t>Приобщение </a:t>
            </a:r>
            <a:r>
              <a:rPr lang="ru-RU" sz="2000" dirty="0"/>
              <a:t>дошкольников к искусству через произведения </a:t>
            </a:r>
            <a:r>
              <a:rPr lang="ru-RU" sz="2000" dirty="0" smtClean="0"/>
              <a:t>живописи</a:t>
            </a:r>
            <a:endParaRPr lang="ru-RU" sz="2000" dirty="0"/>
          </a:p>
        </p:txBody>
      </p:sp>
      <p:pic>
        <p:nvPicPr>
          <p:cNvPr id="6" name="Объект 3" descr="C:\Users\user\Pictures\Screenshot_2016-12-15-21-09-08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r="3594" b="10000"/>
          <a:stretch/>
        </p:blipFill>
        <p:spPr bwMode="auto">
          <a:xfrm>
            <a:off x="1619672" y="2276872"/>
            <a:ext cx="5616624" cy="3408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7723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95399"/>
            <a:ext cx="6800800" cy="30697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i="1" dirty="0" smtClean="0">
                <a:solidFill>
                  <a:srgbClr val="F47CE3"/>
                </a:solidFill>
              </a:rPr>
              <a:t>Спасибо за внимание!</a:t>
            </a:r>
            <a:endParaRPr lang="ru-RU" sz="5400" b="1" i="1" dirty="0">
              <a:solidFill>
                <a:srgbClr val="F47C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7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416824" cy="3048001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Известно, что основы художественного воспитания закладываются в дошкольном  детстве. Большое место в этом процессе занимает природа, В.Г Белинский называл её первым воспитателем детей.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1026" name="Picture 2" descr="C:\Users\user\Desktop\Screenshot_2016-12-18-13-30-3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r="2805" b="7225"/>
          <a:stretch/>
        </p:blipFill>
        <p:spPr bwMode="auto">
          <a:xfrm>
            <a:off x="1835696" y="2348879"/>
            <a:ext cx="5416218" cy="33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9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842391"/>
            <a:ext cx="7344816" cy="129046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200" dirty="0"/>
              <a:t>Художественный пейзаж помогает развивать эстетический вкус, образное и ассоциативное мышление, воображение, самосозерцание. Знакомство  детей с пейзажной живописью воспитывает доброе и бережное отношение к природе, пробуждает искреннее, горячее чувство любви к своему краю, родной земле</a:t>
            </a:r>
            <a:r>
              <a:rPr lang="ru-RU" sz="1200" dirty="0" smtClean="0"/>
              <a:t>.                                     </a:t>
            </a:r>
            <a:r>
              <a:rPr lang="ru-RU" sz="1200" dirty="0"/>
              <a:t>Пейзаж Николая Никаноровича Дубовского</a:t>
            </a:r>
            <a:endParaRPr lang="ru-RU" sz="1200" dirty="0" smtClean="0"/>
          </a:p>
          <a:p>
            <a:pPr indent="0">
              <a:buNone/>
            </a:pP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26" name="Picture 2" descr="C:\Users\user\Pictures\Screenshot_2016-12-18-16-45-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r="38359" b="5399"/>
          <a:stretch/>
        </p:blipFill>
        <p:spPr bwMode="auto">
          <a:xfrm>
            <a:off x="899592" y="2348880"/>
            <a:ext cx="40777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Screenshot_2016-12-18-16-52-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" b="9133"/>
          <a:stretch/>
        </p:blipFill>
        <p:spPr bwMode="auto">
          <a:xfrm>
            <a:off x="5076056" y="2132856"/>
            <a:ext cx="292858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6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836712"/>
            <a:ext cx="7344816" cy="1656184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 smtClean="0"/>
              <a:t>В </a:t>
            </a:r>
            <a:r>
              <a:rPr lang="ru-RU" dirty="0"/>
              <a:t>нашей работе мы используем различные методы и приемы: индивидуальная работа, экскурсия, наблюдения, рассказ, рассматривание картин  о природе,  художественное слово, игровые приемы. Все они между собой взаимосвязаны и дают положительные результаты. 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7" name="Рисунок 6" descr="F:\Новая папка (2)\IMG_20161213_1701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25658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60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Новая папка (3)\CAM0646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r="5391"/>
          <a:stretch/>
        </p:blipFill>
        <p:spPr bwMode="auto">
          <a:xfrm>
            <a:off x="1130300" y="1857935"/>
            <a:ext cx="3771900" cy="308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Новая папка (3)\CAM055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2952328" cy="4777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78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3384376" cy="4824536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Организовывая работу с детьми  по ознакомлению  с пейзажной живописью, проводили экскурсию по участкам нашего детского сада, эти экскурсии подготавливали детское восприятие к знакомству с пейзажем. 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2" descr="C:\Users\user\Desktop\Новая папка (3)\CAM06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1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C:\Users\user\Desktop\Новая папка (3)\CAM06300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24" y="1052736"/>
            <a:ext cx="597666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58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933156"/>
            <a:ext cx="7272808" cy="3048001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Рассматривая </a:t>
            </a:r>
            <a:r>
              <a:rPr lang="ru-RU" dirty="0"/>
              <a:t>картины известных художников, обращали внимание на то,  как изобразил природу художник. </a:t>
            </a:r>
          </a:p>
        </p:txBody>
      </p:sp>
      <p:pic>
        <p:nvPicPr>
          <p:cNvPr id="6" name="Объект 3" descr="C:\Users\user\Desktop\Новая папка (3)\CAM0644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768304" cy="336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12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316</TotalTime>
  <Words>344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Муниципальное  бюджетное  дошкольное  образовательное  учреждение детский сад комбинированного вида  №1 «Алёнушка»  Из опыта работы воспитателей:  Кошевец И.А.   высшей категории  Рычкова И.В.  Первой категории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инга</dc:creator>
  <cp:lastModifiedBy>user</cp:lastModifiedBy>
  <cp:revision>18</cp:revision>
  <dcterms:created xsi:type="dcterms:W3CDTF">2016-12-18T09:37:02Z</dcterms:created>
  <dcterms:modified xsi:type="dcterms:W3CDTF">2016-12-18T15:27:33Z</dcterms:modified>
</cp:coreProperties>
</file>