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28874" y="1197294"/>
            <a:ext cx="6225200" cy="1380399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роектная деятельность по экологическому воспитанию в работе с детьми в средней группе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933154" y="2104099"/>
            <a:ext cx="7161651" cy="61030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 «Алёнушка»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ru-RU" sz="4000" dirty="0" smtClean="0"/>
              <a:t>З</a:t>
            </a:r>
            <a:r>
              <a:rPr lang="ru-RU" sz="3200" dirty="0" smtClean="0"/>
              <a:t>аключительный результат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2677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/>
              <a:t>1.Проведение экскурсии по экологической тропе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2. Посадка огорода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3.Изобрази свое дерево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4.Вылепи любимый цветок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5</a:t>
            </a:r>
            <a:r>
              <a:rPr lang="ru-RU" sz="1800" dirty="0"/>
              <a:t>. Выставка рисунков</a:t>
            </a: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Подготовка почвы к посадке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8047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Высадка рассады томатов 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2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Посадка семян огурца</a:t>
            </a:r>
            <a:endParaRPr lang="ru-RU" dirty="0"/>
          </a:p>
        </p:txBody>
      </p:sp>
      <p:pic>
        <p:nvPicPr>
          <p:cNvPr id="1026" name="Picture 2" descr="C:\Users\user\Desktop\Новая папка (3)\CAM053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36004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Полив </a:t>
            </a:r>
            <a:r>
              <a:rPr lang="ru-RU" dirty="0" smtClean="0"/>
              <a:t>грядок с </a:t>
            </a:r>
            <a:r>
              <a:rPr lang="ru-RU" dirty="0" smtClean="0"/>
              <a:t>петрушкой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user\Desktop\Новая папка (3)\CAM05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52320" cy="48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3)\CAM05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38374" cy="51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Высадка рассады цветов астры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Лепка «Цветы»</a:t>
            </a:r>
            <a:endParaRPr lang="ru-RU" dirty="0"/>
          </a:p>
        </p:txBody>
      </p:sp>
      <p:pic>
        <p:nvPicPr>
          <p:cNvPr id="3075" name="Picture 3" descr="C:\Users\user\Desktop\Новая папка (3)\CAM05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«Любимый цветок»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Новая папка (3)\CAM05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82050"/>
            <a:ext cx="3662817" cy="54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Новая папка (3)\CAM05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5023"/>
            <a:ext cx="4103440" cy="54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Наблюдение за березой</a:t>
            </a:r>
            <a:endParaRPr lang="ru-RU" dirty="0"/>
          </a:p>
        </p:txBody>
      </p:sp>
      <p:pic>
        <p:nvPicPr>
          <p:cNvPr id="4098" name="Picture 2" descr="C:\Users\user\Desktop\Новая папка (3)\CAM05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672408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(3)\CAM055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6004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Аппликация «Наши цветы»</a:t>
            </a:r>
            <a:endParaRPr lang="ru-RU" dirty="0"/>
          </a:p>
        </p:txBody>
      </p:sp>
      <p:pic>
        <p:nvPicPr>
          <p:cNvPr id="5122" name="Picture 2" descr="C:\Users\user\Desktop\Новая папка (3)\CAM055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207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272808" cy="3960440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азвание проекта : «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ивая природа – источник нашего здоровья»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семян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3)\CAM060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16" r="-104" b="9978"/>
          <a:stretch/>
        </p:blipFill>
        <p:spPr bwMode="auto">
          <a:xfrm>
            <a:off x="828746" y="1196752"/>
            <a:ext cx="7495211" cy="48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Выставка цветов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Новая папка (3)\CAM05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79904" cy="52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Выставка «Белая  березонька»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Новая папка (3)\CAM05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23381" cy="49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36964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9600" dirty="0" smtClean="0">
                <a:effectLst>
                  <a:reflection blurRad="6350" stA="55000" endA="300" endPos="45500" dir="5400000" sy="-100000" algn="bl" rotWithShape="0"/>
                </a:effectLst>
              </a:rPr>
              <a:t>С</a:t>
            </a:r>
            <a:r>
              <a:rPr lang="ru-RU" sz="8000" dirty="0" smtClean="0">
                <a:effectLst>
                  <a:reflection blurRad="6350" stA="55000" endA="300" endPos="45500" dir="5400000" sy="-100000" algn="bl" rotWithShape="0"/>
                </a:effectLst>
              </a:rPr>
              <a:t>пасибо за внимание!</a:t>
            </a:r>
            <a:endParaRPr lang="ru-RU" sz="9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9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696744" cy="4503400"/>
          </a:xfrm>
        </p:spPr>
        <p:txBody>
          <a:bodyPr/>
          <a:lstStyle/>
          <a:p>
            <a:r>
              <a:rPr lang="ru-RU" sz="4400" dirty="0" smtClean="0"/>
              <a:t>А</a:t>
            </a:r>
            <a:r>
              <a:rPr lang="ru-RU" sz="3600" dirty="0" smtClean="0"/>
              <a:t>ктуальность: </a:t>
            </a:r>
            <a:r>
              <a:rPr lang="ru-RU" sz="4400" dirty="0"/>
              <a:t>В</a:t>
            </a:r>
            <a:r>
              <a:rPr lang="ru-RU" sz="3600" dirty="0" smtClean="0"/>
              <a:t>заимосвязь человека    с природой – вопрос современности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92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Э</a:t>
            </a:r>
            <a:r>
              <a:rPr lang="ru-RU" dirty="0" smtClean="0"/>
              <a:t>кологические проблемы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1.Дети мало общаются с неживой природой </a:t>
            </a:r>
          </a:p>
          <a:p>
            <a:r>
              <a:rPr lang="ru-RU" sz="2000" dirty="0" smtClean="0"/>
              <a:t>2.Почти не обращают внимания на деревья, цветы</a:t>
            </a:r>
          </a:p>
          <a:p>
            <a:r>
              <a:rPr lang="ru-RU" sz="2000" dirty="0" smtClean="0"/>
              <a:t>3.Дерево – прекрасный объект для выражения сезонных изменений</a:t>
            </a:r>
          </a:p>
          <a:p>
            <a:r>
              <a:rPr lang="ru-RU" sz="2000" dirty="0" smtClean="0"/>
              <a:t>4.Роль неживой природы в экологической обстановке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50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24744"/>
            <a:ext cx="7520940" cy="3240360"/>
          </a:xfrm>
        </p:spPr>
        <p:txBody>
          <a:bodyPr/>
          <a:lstStyle/>
          <a:p>
            <a:r>
              <a:rPr lang="ru-RU" sz="4400" dirty="0" smtClean="0"/>
              <a:t>Ц</a:t>
            </a:r>
            <a:r>
              <a:rPr lang="ru-RU" sz="3600" dirty="0" smtClean="0"/>
              <a:t>ель проекта : </a:t>
            </a:r>
            <a:r>
              <a:rPr lang="ru-RU" sz="4400" dirty="0" smtClean="0"/>
              <a:t>П</a:t>
            </a:r>
            <a:r>
              <a:rPr lang="ru-RU" sz="3600" dirty="0" smtClean="0"/>
              <a:t>ровести </a:t>
            </a:r>
            <a:r>
              <a:rPr lang="ru-RU" sz="3600" dirty="0"/>
              <a:t>наблюдения за изменением жизни растений</a:t>
            </a:r>
            <a:br>
              <a:rPr lang="ru-RU" sz="36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756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r>
              <a:rPr lang="ru-RU" sz="4000" dirty="0" smtClean="0"/>
              <a:t>Т</a:t>
            </a:r>
            <a:r>
              <a:rPr lang="ru-RU" sz="3200" dirty="0" smtClean="0"/>
              <a:t>ип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12368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1.Практико -  ориентированный.</a:t>
            </a:r>
          </a:p>
          <a:p>
            <a:r>
              <a:rPr lang="ru-RU" sz="1800" dirty="0" smtClean="0"/>
              <a:t>2.По характеру контактов: одна возрастная группа</a:t>
            </a:r>
          </a:p>
          <a:p>
            <a:r>
              <a:rPr lang="ru-RU" sz="1800" dirty="0" smtClean="0"/>
              <a:t>3.По количеству участников: фронтальный, групповой</a:t>
            </a:r>
          </a:p>
          <a:p>
            <a:r>
              <a:rPr lang="ru-RU" sz="1800" dirty="0" smtClean="0"/>
              <a:t>4.По продолжительности: долгосрочный</a:t>
            </a:r>
          </a:p>
          <a:p>
            <a:r>
              <a:rPr lang="ru-RU" sz="1800" dirty="0" smtClean="0"/>
              <a:t>5.Участники проекта: воспитатель и дети средней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2456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ru-RU" sz="3600" dirty="0" smtClean="0"/>
              <a:t>З</a:t>
            </a:r>
            <a:r>
              <a:rPr lang="ru-RU" dirty="0" smtClean="0"/>
              <a:t>адачи проекта: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4"/>
            <a:ext cx="7520940" cy="31956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1.Научить детей вести наблюдения за объектами неживой природы</a:t>
            </a:r>
          </a:p>
          <a:p>
            <a:r>
              <a:rPr lang="ru-RU" sz="1800" dirty="0" smtClean="0"/>
              <a:t>2.Учить конкретным способом исследования и наблюдения объектов природы</a:t>
            </a:r>
          </a:p>
          <a:p>
            <a:r>
              <a:rPr lang="ru-RU" sz="1800" dirty="0" smtClean="0"/>
              <a:t>3.Воспитывать навыки экологически безопасного поведения в природе</a:t>
            </a:r>
          </a:p>
          <a:p>
            <a:r>
              <a:rPr lang="ru-RU" sz="1800" dirty="0" smtClean="0"/>
              <a:t>4.Воспитывать желание помочь нуждающимся объектам в природе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31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</a:t>
            </a:r>
            <a:r>
              <a:rPr lang="ru-RU" dirty="0" smtClean="0"/>
              <a:t>бъекты для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Экологическая тропа и участок группы «Капельки»</a:t>
            </a:r>
          </a:p>
          <a:p>
            <a:r>
              <a:rPr lang="ru-RU" sz="3600" b="0" dirty="0" smtClean="0">
                <a:latin typeface="+mj-lt"/>
              </a:rPr>
              <a:t>М</a:t>
            </a:r>
            <a:r>
              <a:rPr lang="ru-RU" sz="2800" b="0" dirty="0" smtClean="0">
                <a:latin typeface="+mj-lt"/>
              </a:rPr>
              <a:t>атериалы для проекта:</a:t>
            </a:r>
          </a:p>
          <a:p>
            <a:r>
              <a:rPr lang="ru-RU" dirty="0" smtClean="0">
                <a:latin typeface="+mj-lt"/>
              </a:rPr>
              <a:t>Семена, лейки, бумага, краски, кисточки, картон, пластилин, рисунки, «энциклопедия для самых маленьких», лопатки, грабли, ведерки</a:t>
            </a:r>
          </a:p>
          <a:p>
            <a:r>
              <a:rPr lang="ru-RU" sz="3600" b="0" dirty="0" smtClean="0">
                <a:latin typeface="+mj-lt"/>
              </a:rPr>
              <a:t>Э</a:t>
            </a:r>
            <a:r>
              <a:rPr lang="ru-RU" sz="2800" b="0" dirty="0" smtClean="0">
                <a:latin typeface="+mj-lt"/>
              </a:rPr>
              <a:t>тапы проекта:</a:t>
            </a:r>
          </a:p>
          <a:p>
            <a:r>
              <a:rPr lang="ru-RU" dirty="0" smtClean="0">
                <a:latin typeface="+mj-lt"/>
              </a:rPr>
              <a:t>1.Подготовительный: постановка цели и задач, определение направлений</a:t>
            </a:r>
          </a:p>
          <a:p>
            <a:r>
              <a:rPr lang="ru-RU" dirty="0" smtClean="0">
                <a:latin typeface="+mj-lt"/>
              </a:rPr>
              <a:t>2. Исследовательский: изучение природных объектов</a:t>
            </a:r>
          </a:p>
          <a:p>
            <a:r>
              <a:rPr lang="ru-RU" dirty="0" smtClean="0">
                <a:latin typeface="+mj-lt"/>
              </a:rPr>
              <a:t>3.Заключительный; обобщение результатов работы в различной форме, закрепление полученных результатов и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0470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</a:t>
            </a:r>
            <a:r>
              <a:rPr lang="ru-RU" dirty="0" smtClean="0"/>
              <a:t>редполагаемые результаты: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1.Дети узнают много интересного из жизни деревьев(строение березы, разучивание стихотворения о березе, д-и «Подбеги к березе»)</a:t>
            </a:r>
          </a:p>
          <a:p>
            <a:pPr marL="0" indent="0"/>
            <a:r>
              <a:rPr lang="ru-RU" dirty="0" smtClean="0"/>
              <a:t>2.Рисование березы красками методом тычка</a:t>
            </a:r>
          </a:p>
          <a:p>
            <a:pPr marL="0" indent="0"/>
            <a:r>
              <a:rPr lang="ru-RU" dirty="0" smtClean="0"/>
              <a:t>3.Дети исследуют почву её значение в природе(использование садовых лопаток, грабелек для рыхления грунта)</a:t>
            </a:r>
          </a:p>
          <a:p>
            <a:pPr marL="0" indent="0"/>
            <a:r>
              <a:rPr lang="ru-RU" dirty="0" smtClean="0"/>
              <a:t>4.Посадка семян огурцов, петрушки и укропа(семена, лейки </a:t>
            </a:r>
            <a:r>
              <a:rPr lang="ru-RU" dirty="0"/>
              <a:t>для полива</a:t>
            </a:r>
            <a:r>
              <a:rPr lang="ru-RU" dirty="0" smtClean="0"/>
              <a:t>) </a:t>
            </a:r>
          </a:p>
          <a:p>
            <a:pPr marL="0" indent="0"/>
            <a:r>
              <a:rPr lang="ru-RU" dirty="0" smtClean="0"/>
              <a:t>5.Высадка рассады цветов(петунья, астра, бархатцы), лепка цветов методом пластилинографии </a:t>
            </a:r>
          </a:p>
          <a:p>
            <a:pPr marL="0" indent="0"/>
            <a:r>
              <a:rPr lang="ru-RU" dirty="0" smtClean="0"/>
              <a:t>6.Дети научатся вести наблюдения за объектами неживой природы, объяснить связь природы 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2278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360</TotalTime>
  <Words>388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Углы</vt:lpstr>
      <vt:lpstr>«Проектная деятельность по экологическому воспитанию в работе с детьми в средней группе» </vt:lpstr>
      <vt:lpstr>Название проекта : «Живая природа – источник нашего здоровья»</vt:lpstr>
      <vt:lpstr>Актуальность: Взаимосвязь человека    с природой – вопрос современности  </vt:lpstr>
      <vt:lpstr>Экологические проблемы</vt:lpstr>
      <vt:lpstr>Цель проекта : Провести наблюдения за изменением жизни растений  </vt:lpstr>
      <vt:lpstr>Тип проекта:</vt:lpstr>
      <vt:lpstr>Задачи проекта:</vt:lpstr>
      <vt:lpstr>Объекты для проекта:</vt:lpstr>
      <vt:lpstr>Предполагаемые результаты:</vt:lpstr>
      <vt:lpstr>Заключительный результат</vt:lpstr>
      <vt:lpstr>          Подготовка почвы к посадке</vt:lpstr>
      <vt:lpstr>      Высадка рассады томатов </vt:lpstr>
      <vt:lpstr>        Посадка семян огурца</vt:lpstr>
      <vt:lpstr>         Полив грядок с петрушкой</vt:lpstr>
      <vt:lpstr> Высадка рассады цветов астры</vt:lpstr>
      <vt:lpstr>            Лепка «Цветы»</vt:lpstr>
      <vt:lpstr>Выставка «Любимый цветок»</vt:lpstr>
      <vt:lpstr>      Наблюдение за березой</vt:lpstr>
      <vt:lpstr>    Аппликация «Наши цветы»</vt:lpstr>
      <vt:lpstr>Сбор семян</vt:lpstr>
      <vt:lpstr>               Выставка цветов</vt:lpstr>
      <vt:lpstr>     Выставка «Белая  березонька»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</dc:creator>
  <cp:lastModifiedBy>user</cp:lastModifiedBy>
  <cp:revision>26</cp:revision>
  <dcterms:created xsi:type="dcterms:W3CDTF">2016-12-04T13:42:03Z</dcterms:created>
  <dcterms:modified xsi:type="dcterms:W3CDTF">2017-04-17T17:38:21Z</dcterms:modified>
</cp:coreProperties>
</file>